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96" r:id="rId4"/>
    <p:sldId id="291" r:id="rId5"/>
    <p:sldId id="261" r:id="rId6"/>
    <p:sldId id="295" r:id="rId7"/>
    <p:sldId id="292" r:id="rId8"/>
    <p:sldId id="293" r:id="rId9"/>
    <p:sldId id="294" r:id="rId10"/>
    <p:sldId id="280" r:id="rId11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493C"/>
    <a:srgbClr val="00B0F0"/>
    <a:srgbClr val="F4741E"/>
    <a:srgbClr val="366AC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49" autoAdjust="0"/>
    <p:restoredTop sz="96238" autoAdjust="0"/>
  </p:normalViewPr>
  <p:slideViewPr>
    <p:cSldViewPr snapToGrid="0">
      <p:cViewPr varScale="1">
        <p:scale>
          <a:sx n="63" d="100"/>
          <a:sy n="63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A5D504-C05B-4B0B-9922-858E4E89329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A6B4E83B-696E-4489-B9A2-11DC2C539CAD}">
      <dgm:prSet custT="1"/>
      <dgm:spPr/>
      <dgm:t>
        <a:bodyPr/>
        <a:lstStyle/>
        <a:p>
          <a:r>
            <a:rPr lang="en-US" sz="3600" dirty="0"/>
            <a:t>Introduction &amp; Lab Setup</a:t>
          </a:r>
        </a:p>
      </dgm:t>
    </dgm:pt>
    <dgm:pt modelId="{DAF19AEA-F442-4730-9C6E-DFA641D53499}" type="parTrans" cxnId="{0AABCBA5-69A3-4CFF-A7A2-CB89EDDE2F40}">
      <dgm:prSet/>
      <dgm:spPr/>
      <dgm:t>
        <a:bodyPr/>
        <a:lstStyle/>
        <a:p>
          <a:endParaRPr lang="en-US" sz="3600"/>
        </a:p>
      </dgm:t>
    </dgm:pt>
    <dgm:pt modelId="{B0966EEE-D7AB-457F-AFD8-71CC3EA85CB6}" type="sibTrans" cxnId="{0AABCBA5-69A3-4CFF-A7A2-CB89EDDE2F40}">
      <dgm:prSet/>
      <dgm:spPr/>
      <dgm:t>
        <a:bodyPr/>
        <a:lstStyle/>
        <a:p>
          <a:endParaRPr lang="en-US" sz="3600"/>
        </a:p>
      </dgm:t>
    </dgm:pt>
    <dgm:pt modelId="{980563D0-D3A5-40B9-98DE-693D2ABC06E1}">
      <dgm:prSet custT="1"/>
      <dgm:spPr/>
      <dgm:t>
        <a:bodyPr/>
        <a:lstStyle/>
        <a:p>
          <a:r>
            <a:rPr lang="en-US" sz="3600" dirty="0"/>
            <a:t>AD Enumeration</a:t>
          </a:r>
        </a:p>
      </dgm:t>
    </dgm:pt>
    <dgm:pt modelId="{09DFCA4B-9CB9-47AF-A73C-95F22CD0B172}" type="parTrans" cxnId="{D9A88C83-D723-46BA-B398-7D9F93DF3489}">
      <dgm:prSet/>
      <dgm:spPr/>
      <dgm:t>
        <a:bodyPr/>
        <a:lstStyle/>
        <a:p>
          <a:endParaRPr lang="en-US" sz="3600"/>
        </a:p>
      </dgm:t>
    </dgm:pt>
    <dgm:pt modelId="{32E7D35E-084D-4AFA-88FA-4633001D4B86}" type="sibTrans" cxnId="{D9A88C83-D723-46BA-B398-7D9F93DF3489}">
      <dgm:prSet/>
      <dgm:spPr/>
      <dgm:t>
        <a:bodyPr/>
        <a:lstStyle/>
        <a:p>
          <a:endParaRPr lang="en-US" sz="3600"/>
        </a:p>
      </dgm:t>
    </dgm:pt>
    <dgm:pt modelId="{F7930BF7-AE60-457F-9642-7D9120805E75}">
      <dgm:prSet custT="1"/>
      <dgm:spPr/>
      <dgm:t>
        <a:bodyPr/>
        <a:lstStyle/>
        <a:p>
          <a:r>
            <a:rPr lang="en-US" sz="3600" dirty="0"/>
            <a:t>AD Credential Grabbing</a:t>
          </a:r>
        </a:p>
      </dgm:t>
    </dgm:pt>
    <dgm:pt modelId="{0CC2F513-B366-4030-8419-F44DA697E871}" type="parTrans" cxnId="{13B0CB55-9202-4C4C-85BD-49E3A2C0B2B3}">
      <dgm:prSet/>
      <dgm:spPr/>
      <dgm:t>
        <a:bodyPr/>
        <a:lstStyle/>
        <a:p>
          <a:endParaRPr lang="en-US" sz="3600"/>
        </a:p>
      </dgm:t>
    </dgm:pt>
    <dgm:pt modelId="{6E7BF879-8489-48F0-82B4-C2F3ED419937}" type="sibTrans" cxnId="{13B0CB55-9202-4C4C-85BD-49E3A2C0B2B3}">
      <dgm:prSet/>
      <dgm:spPr/>
      <dgm:t>
        <a:bodyPr/>
        <a:lstStyle/>
        <a:p>
          <a:endParaRPr lang="en-US" sz="3600"/>
        </a:p>
      </dgm:t>
    </dgm:pt>
    <dgm:pt modelId="{2C459E44-BAC9-4F63-84A4-521D0EA800D2}">
      <dgm:prSet custT="1"/>
      <dgm:spPr/>
      <dgm:t>
        <a:bodyPr/>
        <a:lstStyle/>
        <a:p>
          <a:r>
            <a:rPr lang="en-US" sz="3600" dirty="0" err="1"/>
            <a:t>Kerberoasting</a:t>
          </a:r>
          <a:endParaRPr lang="en-US" sz="3600" dirty="0"/>
        </a:p>
      </dgm:t>
    </dgm:pt>
    <dgm:pt modelId="{EC801D37-CEFF-4904-A2E0-36641A871F99}" type="parTrans" cxnId="{3843E319-BBCF-448D-9185-CF04E9C28676}">
      <dgm:prSet/>
      <dgm:spPr/>
      <dgm:t>
        <a:bodyPr/>
        <a:lstStyle/>
        <a:p>
          <a:endParaRPr lang="en-US" sz="3600"/>
        </a:p>
      </dgm:t>
    </dgm:pt>
    <dgm:pt modelId="{712B16E6-9C39-4199-A183-DAA0808BE080}" type="sibTrans" cxnId="{3843E319-BBCF-448D-9185-CF04E9C28676}">
      <dgm:prSet/>
      <dgm:spPr/>
      <dgm:t>
        <a:bodyPr/>
        <a:lstStyle/>
        <a:p>
          <a:endParaRPr lang="en-US" sz="3600"/>
        </a:p>
      </dgm:t>
    </dgm:pt>
    <dgm:pt modelId="{08F82D91-1B87-45B1-B610-2A8E7ACA9A56}" type="pres">
      <dgm:prSet presAssocID="{80A5D504-C05B-4B0B-9922-858E4E89329A}" presName="linear" presStyleCnt="0">
        <dgm:presLayoutVars>
          <dgm:animLvl val="lvl"/>
          <dgm:resizeHandles val="exact"/>
        </dgm:presLayoutVars>
      </dgm:prSet>
      <dgm:spPr/>
    </dgm:pt>
    <dgm:pt modelId="{FC1BDDF4-0A1D-4D04-A96D-FEF3CBEAD488}" type="pres">
      <dgm:prSet presAssocID="{A6B4E83B-696E-4489-B9A2-11DC2C539CA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35D2B6D-9E80-4EE1-A7FC-3A560DCA0B5A}" type="pres">
      <dgm:prSet presAssocID="{B0966EEE-D7AB-457F-AFD8-71CC3EA85CB6}" presName="spacer" presStyleCnt="0"/>
      <dgm:spPr/>
    </dgm:pt>
    <dgm:pt modelId="{CCA815EA-8B08-44C8-8102-BEA17B3F10D2}" type="pres">
      <dgm:prSet presAssocID="{980563D0-D3A5-40B9-98DE-693D2ABC06E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03E219-6278-4DCA-B643-E67D98AA0BF5}" type="pres">
      <dgm:prSet presAssocID="{32E7D35E-084D-4AFA-88FA-4633001D4B86}" presName="spacer" presStyleCnt="0"/>
      <dgm:spPr/>
    </dgm:pt>
    <dgm:pt modelId="{9D028F10-190E-4871-9931-452D638A2AE4}" type="pres">
      <dgm:prSet presAssocID="{F7930BF7-AE60-457F-9642-7D9120805E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ACCA58-5C2B-4C75-BA2B-D51C69CC3CAE}" type="pres">
      <dgm:prSet presAssocID="{6E7BF879-8489-48F0-82B4-C2F3ED419937}" presName="spacer" presStyleCnt="0"/>
      <dgm:spPr/>
    </dgm:pt>
    <dgm:pt modelId="{AC2D23BE-D5AB-4F1F-8BA3-59D93397BACE}" type="pres">
      <dgm:prSet presAssocID="{2C459E44-BAC9-4F63-84A4-521D0EA800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843E319-BBCF-448D-9185-CF04E9C28676}" srcId="{80A5D504-C05B-4B0B-9922-858E4E89329A}" destId="{2C459E44-BAC9-4F63-84A4-521D0EA800D2}" srcOrd="3" destOrd="0" parTransId="{EC801D37-CEFF-4904-A2E0-36641A871F99}" sibTransId="{712B16E6-9C39-4199-A183-DAA0808BE080}"/>
    <dgm:cxn modelId="{396E562A-01D4-4CA7-8C5E-7875358370B3}" type="presOf" srcId="{80A5D504-C05B-4B0B-9922-858E4E89329A}" destId="{08F82D91-1B87-45B1-B610-2A8E7ACA9A56}" srcOrd="0" destOrd="0" presId="urn:microsoft.com/office/officeart/2005/8/layout/vList2"/>
    <dgm:cxn modelId="{13B0CB55-9202-4C4C-85BD-49E3A2C0B2B3}" srcId="{80A5D504-C05B-4B0B-9922-858E4E89329A}" destId="{F7930BF7-AE60-457F-9642-7D9120805E75}" srcOrd="2" destOrd="0" parTransId="{0CC2F513-B366-4030-8419-F44DA697E871}" sibTransId="{6E7BF879-8489-48F0-82B4-C2F3ED419937}"/>
    <dgm:cxn modelId="{D9A88C83-D723-46BA-B398-7D9F93DF3489}" srcId="{80A5D504-C05B-4B0B-9922-858E4E89329A}" destId="{980563D0-D3A5-40B9-98DE-693D2ABC06E1}" srcOrd="1" destOrd="0" parTransId="{09DFCA4B-9CB9-47AF-A73C-95F22CD0B172}" sibTransId="{32E7D35E-084D-4AFA-88FA-4633001D4B86}"/>
    <dgm:cxn modelId="{148EE295-2E54-428C-9D6F-C756422515C0}" type="presOf" srcId="{980563D0-D3A5-40B9-98DE-693D2ABC06E1}" destId="{CCA815EA-8B08-44C8-8102-BEA17B3F10D2}" srcOrd="0" destOrd="0" presId="urn:microsoft.com/office/officeart/2005/8/layout/vList2"/>
    <dgm:cxn modelId="{0AABCBA5-69A3-4CFF-A7A2-CB89EDDE2F40}" srcId="{80A5D504-C05B-4B0B-9922-858E4E89329A}" destId="{A6B4E83B-696E-4489-B9A2-11DC2C539CAD}" srcOrd="0" destOrd="0" parTransId="{DAF19AEA-F442-4730-9C6E-DFA641D53499}" sibTransId="{B0966EEE-D7AB-457F-AFD8-71CC3EA85CB6}"/>
    <dgm:cxn modelId="{8A31CFA7-99A8-4E24-9F8D-1D1A3AC8C22D}" type="presOf" srcId="{A6B4E83B-696E-4489-B9A2-11DC2C539CAD}" destId="{FC1BDDF4-0A1D-4D04-A96D-FEF3CBEAD488}" srcOrd="0" destOrd="0" presId="urn:microsoft.com/office/officeart/2005/8/layout/vList2"/>
    <dgm:cxn modelId="{687409AC-D5DE-4A72-B6AF-8E5D20B85D76}" type="presOf" srcId="{F7930BF7-AE60-457F-9642-7D9120805E75}" destId="{9D028F10-190E-4871-9931-452D638A2AE4}" srcOrd="0" destOrd="0" presId="urn:microsoft.com/office/officeart/2005/8/layout/vList2"/>
    <dgm:cxn modelId="{8D7ACCEB-67FF-4939-AD31-19338E78AE57}" type="presOf" srcId="{2C459E44-BAC9-4F63-84A4-521D0EA800D2}" destId="{AC2D23BE-D5AB-4F1F-8BA3-59D93397BACE}" srcOrd="0" destOrd="0" presId="urn:microsoft.com/office/officeart/2005/8/layout/vList2"/>
    <dgm:cxn modelId="{B2EC1ACF-57AB-41DC-9235-0A056B3F11C2}" type="presParOf" srcId="{08F82D91-1B87-45B1-B610-2A8E7ACA9A56}" destId="{FC1BDDF4-0A1D-4D04-A96D-FEF3CBEAD488}" srcOrd="0" destOrd="0" presId="urn:microsoft.com/office/officeart/2005/8/layout/vList2"/>
    <dgm:cxn modelId="{7AEA9C91-2EF2-4E1E-A603-48618AC11A14}" type="presParOf" srcId="{08F82D91-1B87-45B1-B610-2A8E7ACA9A56}" destId="{535D2B6D-9E80-4EE1-A7FC-3A560DCA0B5A}" srcOrd="1" destOrd="0" presId="urn:microsoft.com/office/officeart/2005/8/layout/vList2"/>
    <dgm:cxn modelId="{0FAF3FDE-BD3F-4DC5-8D80-AE3162E84C1C}" type="presParOf" srcId="{08F82D91-1B87-45B1-B610-2A8E7ACA9A56}" destId="{CCA815EA-8B08-44C8-8102-BEA17B3F10D2}" srcOrd="2" destOrd="0" presId="urn:microsoft.com/office/officeart/2005/8/layout/vList2"/>
    <dgm:cxn modelId="{DBD656FB-274E-4D0A-AA6F-92EE73734CF4}" type="presParOf" srcId="{08F82D91-1B87-45B1-B610-2A8E7ACA9A56}" destId="{4D03E219-6278-4DCA-B643-E67D98AA0BF5}" srcOrd="3" destOrd="0" presId="urn:microsoft.com/office/officeart/2005/8/layout/vList2"/>
    <dgm:cxn modelId="{B6A6A52D-FFEB-4BD1-9BB9-FCD43366319D}" type="presParOf" srcId="{08F82D91-1B87-45B1-B610-2A8E7ACA9A56}" destId="{9D028F10-190E-4871-9931-452D638A2AE4}" srcOrd="4" destOrd="0" presId="urn:microsoft.com/office/officeart/2005/8/layout/vList2"/>
    <dgm:cxn modelId="{E66B121D-1C43-4282-B849-F93899FEF9BA}" type="presParOf" srcId="{08F82D91-1B87-45B1-B610-2A8E7ACA9A56}" destId="{45ACCA58-5C2B-4C75-BA2B-D51C69CC3CAE}" srcOrd="5" destOrd="0" presId="urn:microsoft.com/office/officeart/2005/8/layout/vList2"/>
    <dgm:cxn modelId="{21E98883-DFF1-4831-88B4-C41F2FB69240}" type="presParOf" srcId="{08F82D91-1B87-45B1-B610-2A8E7ACA9A56}" destId="{AC2D23BE-D5AB-4F1F-8BA3-59D93397BAC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1384DB-2078-47A2-ABE1-55E376ECFF0B}" type="doc">
      <dgm:prSet loTypeId="urn:microsoft.com/office/officeart/2005/8/layout/chevron1" loCatId="process" qsTypeId="urn:microsoft.com/office/officeart/2005/8/quickstyle/3d2" qsCatId="3D" csTypeId="urn:microsoft.com/office/officeart/2005/8/colors/accent1_2" csCatId="accent1" phldr="1"/>
      <dgm:spPr/>
    </dgm:pt>
    <dgm:pt modelId="{D6436811-FDED-49C1-8522-7DC2A6B56A2C}">
      <dgm:prSet phldrT="[Text]"/>
      <dgm:spPr/>
      <dgm:t>
        <a:bodyPr/>
        <a:lstStyle/>
        <a:p>
          <a:r>
            <a:rPr lang="en-US" dirty="0"/>
            <a:t>CTRL</a:t>
          </a:r>
        </a:p>
      </dgm:t>
    </dgm:pt>
    <dgm:pt modelId="{9B6A7304-102E-484A-B936-E9675100AC77}" type="parTrans" cxnId="{8D551DDE-AED1-4E2C-A899-2656263FB0EA}">
      <dgm:prSet/>
      <dgm:spPr/>
      <dgm:t>
        <a:bodyPr/>
        <a:lstStyle/>
        <a:p>
          <a:endParaRPr lang="en-US"/>
        </a:p>
      </dgm:t>
    </dgm:pt>
    <dgm:pt modelId="{B7C1C6B2-4F2D-499F-98F5-0B8668144DA9}" type="sibTrans" cxnId="{8D551DDE-AED1-4E2C-A899-2656263FB0EA}">
      <dgm:prSet/>
      <dgm:spPr/>
      <dgm:t>
        <a:bodyPr/>
        <a:lstStyle/>
        <a:p>
          <a:endParaRPr lang="en-US"/>
        </a:p>
      </dgm:t>
    </dgm:pt>
    <dgm:pt modelId="{3D2CBCEE-7ECC-4EDB-A0EA-1CBBA2F063EC}">
      <dgm:prSet phldrT="[Text]"/>
      <dgm:spPr/>
      <dgm:t>
        <a:bodyPr/>
        <a:lstStyle/>
        <a:p>
          <a:r>
            <a:rPr lang="en-US" dirty="0"/>
            <a:t>ALT</a:t>
          </a:r>
        </a:p>
      </dgm:t>
    </dgm:pt>
    <dgm:pt modelId="{66DC3079-8F0B-45CA-A875-92A122A84026}" type="parTrans" cxnId="{C6CAF7E4-4A3E-459E-88A0-1C89A2344AA5}">
      <dgm:prSet/>
      <dgm:spPr/>
      <dgm:t>
        <a:bodyPr/>
        <a:lstStyle/>
        <a:p>
          <a:endParaRPr lang="en-US"/>
        </a:p>
      </dgm:t>
    </dgm:pt>
    <dgm:pt modelId="{13CA1996-0AA0-4D54-BE89-C2339959D0A9}" type="sibTrans" cxnId="{C6CAF7E4-4A3E-459E-88A0-1C89A2344AA5}">
      <dgm:prSet/>
      <dgm:spPr/>
      <dgm:t>
        <a:bodyPr/>
        <a:lstStyle/>
        <a:p>
          <a:endParaRPr lang="en-US"/>
        </a:p>
      </dgm:t>
    </dgm:pt>
    <dgm:pt modelId="{3BD3DD83-AA14-431D-A2A4-7B373017556B}">
      <dgm:prSet phldrT="[Text]"/>
      <dgm:spPr/>
      <dgm:t>
        <a:bodyPr/>
        <a:lstStyle/>
        <a:p>
          <a:r>
            <a:rPr lang="en-US" dirty="0"/>
            <a:t>SHIFT</a:t>
          </a:r>
        </a:p>
      </dgm:t>
    </dgm:pt>
    <dgm:pt modelId="{51F629C2-17D2-4CCB-9266-D54CA65EDC03}" type="parTrans" cxnId="{1EB7249E-0FCC-4BCD-AB52-DE8E80BFE4F9}">
      <dgm:prSet/>
      <dgm:spPr/>
      <dgm:t>
        <a:bodyPr/>
        <a:lstStyle/>
        <a:p>
          <a:endParaRPr lang="en-US"/>
        </a:p>
      </dgm:t>
    </dgm:pt>
    <dgm:pt modelId="{5FF2CC50-079D-47D8-A564-A73D6B59A682}" type="sibTrans" cxnId="{1EB7249E-0FCC-4BCD-AB52-DE8E80BFE4F9}">
      <dgm:prSet/>
      <dgm:spPr/>
      <dgm:t>
        <a:bodyPr/>
        <a:lstStyle/>
        <a:p>
          <a:endParaRPr lang="en-US"/>
        </a:p>
      </dgm:t>
    </dgm:pt>
    <dgm:pt modelId="{AFD50913-B967-413F-BFFD-01C484A8B1E6}" type="pres">
      <dgm:prSet presAssocID="{4D1384DB-2078-47A2-ABE1-55E376ECFF0B}" presName="Name0" presStyleCnt="0">
        <dgm:presLayoutVars>
          <dgm:dir/>
          <dgm:animLvl val="lvl"/>
          <dgm:resizeHandles val="exact"/>
        </dgm:presLayoutVars>
      </dgm:prSet>
      <dgm:spPr/>
    </dgm:pt>
    <dgm:pt modelId="{9C112FAF-FFBF-4927-B135-D72F5C3C94AC}" type="pres">
      <dgm:prSet presAssocID="{D6436811-FDED-49C1-8522-7DC2A6B56A2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E7CB44-1369-45C5-8135-E7B35B91185C}" type="pres">
      <dgm:prSet presAssocID="{B7C1C6B2-4F2D-499F-98F5-0B8668144DA9}" presName="parTxOnlySpace" presStyleCnt="0"/>
      <dgm:spPr/>
    </dgm:pt>
    <dgm:pt modelId="{C5A3EDF6-A637-46F3-BBD5-C395E4453005}" type="pres">
      <dgm:prSet presAssocID="{3D2CBCEE-7ECC-4EDB-A0EA-1CBBA2F063E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A3D952-A3C9-4296-82EB-F2649FD12165}" type="pres">
      <dgm:prSet presAssocID="{13CA1996-0AA0-4D54-BE89-C2339959D0A9}" presName="parTxOnlySpace" presStyleCnt="0"/>
      <dgm:spPr/>
    </dgm:pt>
    <dgm:pt modelId="{28290449-80D8-4FD2-AEDE-8DF7340462C7}" type="pres">
      <dgm:prSet presAssocID="{3BD3DD83-AA14-431D-A2A4-7B373017556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B79220F-2970-48D0-AFFD-E3B0ED0B0C12}" type="presOf" srcId="{4D1384DB-2078-47A2-ABE1-55E376ECFF0B}" destId="{AFD50913-B967-413F-BFFD-01C484A8B1E6}" srcOrd="0" destOrd="0" presId="urn:microsoft.com/office/officeart/2005/8/layout/chevron1"/>
    <dgm:cxn modelId="{C237067F-2569-4B69-9558-5A71DCA0BF3F}" type="presOf" srcId="{3D2CBCEE-7ECC-4EDB-A0EA-1CBBA2F063EC}" destId="{C5A3EDF6-A637-46F3-BBD5-C395E4453005}" srcOrd="0" destOrd="0" presId="urn:microsoft.com/office/officeart/2005/8/layout/chevron1"/>
    <dgm:cxn modelId="{CE23C78A-F868-46A0-9FCD-1E091E6DB675}" type="presOf" srcId="{3BD3DD83-AA14-431D-A2A4-7B373017556B}" destId="{28290449-80D8-4FD2-AEDE-8DF7340462C7}" srcOrd="0" destOrd="0" presId="urn:microsoft.com/office/officeart/2005/8/layout/chevron1"/>
    <dgm:cxn modelId="{1EB7249E-0FCC-4BCD-AB52-DE8E80BFE4F9}" srcId="{4D1384DB-2078-47A2-ABE1-55E376ECFF0B}" destId="{3BD3DD83-AA14-431D-A2A4-7B373017556B}" srcOrd="2" destOrd="0" parTransId="{51F629C2-17D2-4CCB-9266-D54CA65EDC03}" sibTransId="{5FF2CC50-079D-47D8-A564-A73D6B59A682}"/>
    <dgm:cxn modelId="{C2F155A8-FF92-403D-B0DB-8D4ECF90F1A8}" type="presOf" srcId="{D6436811-FDED-49C1-8522-7DC2A6B56A2C}" destId="{9C112FAF-FFBF-4927-B135-D72F5C3C94AC}" srcOrd="0" destOrd="0" presId="urn:microsoft.com/office/officeart/2005/8/layout/chevron1"/>
    <dgm:cxn modelId="{8D551DDE-AED1-4E2C-A899-2656263FB0EA}" srcId="{4D1384DB-2078-47A2-ABE1-55E376ECFF0B}" destId="{D6436811-FDED-49C1-8522-7DC2A6B56A2C}" srcOrd="0" destOrd="0" parTransId="{9B6A7304-102E-484A-B936-E9675100AC77}" sibTransId="{B7C1C6B2-4F2D-499F-98F5-0B8668144DA9}"/>
    <dgm:cxn modelId="{C6CAF7E4-4A3E-459E-88A0-1C89A2344AA5}" srcId="{4D1384DB-2078-47A2-ABE1-55E376ECFF0B}" destId="{3D2CBCEE-7ECC-4EDB-A0EA-1CBBA2F063EC}" srcOrd="1" destOrd="0" parTransId="{66DC3079-8F0B-45CA-A875-92A122A84026}" sibTransId="{13CA1996-0AA0-4D54-BE89-C2339959D0A9}"/>
    <dgm:cxn modelId="{2D8D755A-DE3B-4836-A92B-B06796E32074}" type="presParOf" srcId="{AFD50913-B967-413F-BFFD-01C484A8B1E6}" destId="{9C112FAF-FFBF-4927-B135-D72F5C3C94AC}" srcOrd="0" destOrd="0" presId="urn:microsoft.com/office/officeart/2005/8/layout/chevron1"/>
    <dgm:cxn modelId="{84D1101A-4814-4D7C-849C-B52AA6805AA6}" type="presParOf" srcId="{AFD50913-B967-413F-BFFD-01C484A8B1E6}" destId="{23E7CB44-1369-45C5-8135-E7B35B91185C}" srcOrd="1" destOrd="0" presId="urn:microsoft.com/office/officeart/2005/8/layout/chevron1"/>
    <dgm:cxn modelId="{80866FD8-9462-450E-8081-008997C6A983}" type="presParOf" srcId="{AFD50913-B967-413F-BFFD-01C484A8B1E6}" destId="{C5A3EDF6-A637-46F3-BBD5-C395E4453005}" srcOrd="2" destOrd="0" presId="urn:microsoft.com/office/officeart/2005/8/layout/chevron1"/>
    <dgm:cxn modelId="{FB512F6B-88F6-4401-8848-C66122FB3235}" type="presParOf" srcId="{AFD50913-B967-413F-BFFD-01C484A8B1E6}" destId="{59A3D952-A3C9-4296-82EB-F2649FD12165}" srcOrd="3" destOrd="0" presId="urn:microsoft.com/office/officeart/2005/8/layout/chevron1"/>
    <dgm:cxn modelId="{82CB2B4B-46F6-49DC-B459-6FC8BB217E9E}" type="presParOf" srcId="{AFD50913-B967-413F-BFFD-01C484A8B1E6}" destId="{28290449-80D8-4FD2-AEDE-8DF7340462C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1384DB-2078-47A2-ABE1-55E376ECFF0B}" type="doc">
      <dgm:prSet loTypeId="urn:microsoft.com/office/officeart/2005/8/layout/chevron1" loCatId="process" qsTypeId="urn:microsoft.com/office/officeart/2005/8/quickstyle/3d2" qsCatId="3D" csTypeId="urn:microsoft.com/office/officeart/2005/8/colors/accent2_2" csCatId="accent2" phldr="1"/>
      <dgm:spPr/>
    </dgm:pt>
    <dgm:pt modelId="{D6436811-FDED-49C1-8522-7DC2A6B56A2C}">
      <dgm:prSet phldrT="[Text]"/>
      <dgm:spPr/>
      <dgm:t>
        <a:bodyPr/>
        <a:lstStyle/>
        <a:p>
          <a:r>
            <a:rPr lang="en-US" dirty="0"/>
            <a:t>CTRL</a:t>
          </a:r>
        </a:p>
      </dgm:t>
    </dgm:pt>
    <dgm:pt modelId="{9B6A7304-102E-484A-B936-E9675100AC77}" type="parTrans" cxnId="{8D551DDE-AED1-4E2C-A899-2656263FB0EA}">
      <dgm:prSet/>
      <dgm:spPr/>
      <dgm:t>
        <a:bodyPr/>
        <a:lstStyle/>
        <a:p>
          <a:endParaRPr lang="en-US"/>
        </a:p>
      </dgm:t>
    </dgm:pt>
    <dgm:pt modelId="{B7C1C6B2-4F2D-499F-98F5-0B8668144DA9}" type="sibTrans" cxnId="{8D551DDE-AED1-4E2C-A899-2656263FB0EA}">
      <dgm:prSet/>
      <dgm:spPr/>
      <dgm:t>
        <a:bodyPr/>
        <a:lstStyle/>
        <a:p>
          <a:endParaRPr lang="en-US"/>
        </a:p>
      </dgm:t>
    </dgm:pt>
    <dgm:pt modelId="{3D2CBCEE-7ECC-4EDB-A0EA-1CBBA2F063EC}">
      <dgm:prSet phldrT="[Text]"/>
      <dgm:spPr/>
      <dgm:t>
        <a:bodyPr/>
        <a:lstStyle/>
        <a:p>
          <a:r>
            <a:rPr lang="en-US" dirty="0"/>
            <a:t>CMD</a:t>
          </a:r>
        </a:p>
      </dgm:t>
    </dgm:pt>
    <dgm:pt modelId="{66DC3079-8F0B-45CA-A875-92A122A84026}" type="parTrans" cxnId="{C6CAF7E4-4A3E-459E-88A0-1C89A2344AA5}">
      <dgm:prSet/>
      <dgm:spPr/>
      <dgm:t>
        <a:bodyPr/>
        <a:lstStyle/>
        <a:p>
          <a:endParaRPr lang="en-US"/>
        </a:p>
      </dgm:t>
    </dgm:pt>
    <dgm:pt modelId="{13CA1996-0AA0-4D54-BE89-C2339959D0A9}" type="sibTrans" cxnId="{C6CAF7E4-4A3E-459E-88A0-1C89A2344AA5}">
      <dgm:prSet/>
      <dgm:spPr/>
      <dgm:t>
        <a:bodyPr/>
        <a:lstStyle/>
        <a:p>
          <a:endParaRPr lang="en-US"/>
        </a:p>
      </dgm:t>
    </dgm:pt>
    <dgm:pt modelId="{3BD3DD83-AA14-431D-A2A4-7B373017556B}">
      <dgm:prSet phldrT="[Text]"/>
      <dgm:spPr/>
      <dgm:t>
        <a:bodyPr/>
        <a:lstStyle/>
        <a:p>
          <a:r>
            <a:rPr lang="en-US" dirty="0"/>
            <a:t>SHIFT</a:t>
          </a:r>
        </a:p>
      </dgm:t>
    </dgm:pt>
    <dgm:pt modelId="{51F629C2-17D2-4CCB-9266-D54CA65EDC03}" type="parTrans" cxnId="{1EB7249E-0FCC-4BCD-AB52-DE8E80BFE4F9}">
      <dgm:prSet/>
      <dgm:spPr/>
      <dgm:t>
        <a:bodyPr/>
        <a:lstStyle/>
        <a:p>
          <a:endParaRPr lang="en-US"/>
        </a:p>
      </dgm:t>
    </dgm:pt>
    <dgm:pt modelId="{5FF2CC50-079D-47D8-A564-A73D6B59A682}" type="sibTrans" cxnId="{1EB7249E-0FCC-4BCD-AB52-DE8E80BFE4F9}">
      <dgm:prSet/>
      <dgm:spPr/>
      <dgm:t>
        <a:bodyPr/>
        <a:lstStyle/>
        <a:p>
          <a:endParaRPr lang="en-US"/>
        </a:p>
      </dgm:t>
    </dgm:pt>
    <dgm:pt modelId="{AFD50913-B967-413F-BFFD-01C484A8B1E6}" type="pres">
      <dgm:prSet presAssocID="{4D1384DB-2078-47A2-ABE1-55E376ECFF0B}" presName="Name0" presStyleCnt="0">
        <dgm:presLayoutVars>
          <dgm:dir/>
          <dgm:animLvl val="lvl"/>
          <dgm:resizeHandles val="exact"/>
        </dgm:presLayoutVars>
      </dgm:prSet>
      <dgm:spPr/>
    </dgm:pt>
    <dgm:pt modelId="{9C112FAF-FFBF-4927-B135-D72F5C3C94AC}" type="pres">
      <dgm:prSet presAssocID="{D6436811-FDED-49C1-8522-7DC2A6B56A2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E7CB44-1369-45C5-8135-E7B35B91185C}" type="pres">
      <dgm:prSet presAssocID="{B7C1C6B2-4F2D-499F-98F5-0B8668144DA9}" presName="parTxOnlySpace" presStyleCnt="0"/>
      <dgm:spPr/>
    </dgm:pt>
    <dgm:pt modelId="{C5A3EDF6-A637-46F3-BBD5-C395E4453005}" type="pres">
      <dgm:prSet presAssocID="{3D2CBCEE-7ECC-4EDB-A0EA-1CBBA2F063E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A3D952-A3C9-4296-82EB-F2649FD12165}" type="pres">
      <dgm:prSet presAssocID="{13CA1996-0AA0-4D54-BE89-C2339959D0A9}" presName="parTxOnlySpace" presStyleCnt="0"/>
      <dgm:spPr/>
    </dgm:pt>
    <dgm:pt modelId="{28290449-80D8-4FD2-AEDE-8DF7340462C7}" type="pres">
      <dgm:prSet presAssocID="{3BD3DD83-AA14-431D-A2A4-7B373017556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B79220F-2970-48D0-AFFD-E3B0ED0B0C12}" type="presOf" srcId="{4D1384DB-2078-47A2-ABE1-55E376ECFF0B}" destId="{AFD50913-B967-413F-BFFD-01C484A8B1E6}" srcOrd="0" destOrd="0" presId="urn:microsoft.com/office/officeart/2005/8/layout/chevron1"/>
    <dgm:cxn modelId="{C237067F-2569-4B69-9558-5A71DCA0BF3F}" type="presOf" srcId="{3D2CBCEE-7ECC-4EDB-A0EA-1CBBA2F063EC}" destId="{C5A3EDF6-A637-46F3-BBD5-C395E4453005}" srcOrd="0" destOrd="0" presId="urn:microsoft.com/office/officeart/2005/8/layout/chevron1"/>
    <dgm:cxn modelId="{CE23C78A-F868-46A0-9FCD-1E091E6DB675}" type="presOf" srcId="{3BD3DD83-AA14-431D-A2A4-7B373017556B}" destId="{28290449-80D8-4FD2-AEDE-8DF7340462C7}" srcOrd="0" destOrd="0" presId="urn:microsoft.com/office/officeart/2005/8/layout/chevron1"/>
    <dgm:cxn modelId="{1EB7249E-0FCC-4BCD-AB52-DE8E80BFE4F9}" srcId="{4D1384DB-2078-47A2-ABE1-55E376ECFF0B}" destId="{3BD3DD83-AA14-431D-A2A4-7B373017556B}" srcOrd="2" destOrd="0" parTransId="{51F629C2-17D2-4CCB-9266-D54CA65EDC03}" sibTransId="{5FF2CC50-079D-47D8-A564-A73D6B59A682}"/>
    <dgm:cxn modelId="{C2F155A8-FF92-403D-B0DB-8D4ECF90F1A8}" type="presOf" srcId="{D6436811-FDED-49C1-8522-7DC2A6B56A2C}" destId="{9C112FAF-FFBF-4927-B135-D72F5C3C94AC}" srcOrd="0" destOrd="0" presId="urn:microsoft.com/office/officeart/2005/8/layout/chevron1"/>
    <dgm:cxn modelId="{8D551DDE-AED1-4E2C-A899-2656263FB0EA}" srcId="{4D1384DB-2078-47A2-ABE1-55E376ECFF0B}" destId="{D6436811-FDED-49C1-8522-7DC2A6B56A2C}" srcOrd="0" destOrd="0" parTransId="{9B6A7304-102E-484A-B936-E9675100AC77}" sibTransId="{B7C1C6B2-4F2D-499F-98F5-0B8668144DA9}"/>
    <dgm:cxn modelId="{C6CAF7E4-4A3E-459E-88A0-1C89A2344AA5}" srcId="{4D1384DB-2078-47A2-ABE1-55E376ECFF0B}" destId="{3D2CBCEE-7ECC-4EDB-A0EA-1CBBA2F063EC}" srcOrd="1" destOrd="0" parTransId="{66DC3079-8F0B-45CA-A875-92A122A84026}" sibTransId="{13CA1996-0AA0-4D54-BE89-C2339959D0A9}"/>
    <dgm:cxn modelId="{2D8D755A-DE3B-4836-A92B-B06796E32074}" type="presParOf" srcId="{AFD50913-B967-413F-BFFD-01C484A8B1E6}" destId="{9C112FAF-FFBF-4927-B135-D72F5C3C94AC}" srcOrd="0" destOrd="0" presId="urn:microsoft.com/office/officeart/2005/8/layout/chevron1"/>
    <dgm:cxn modelId="{84D1101A-4814-4D7C-849C-B52AA6805AA6}" type="presParOf" srcId="{AFD50913-B967-413F-BFFD-01C484A8B1E6}" destId="{23E7CB44-1369-45C5-8135-E7B35B91185C}" srcOrd="1" destOrd="0" presId="urn:microsoft.com/office/officeart/2005/8/layout/chevron1"/>
    <dgm:cxn modelId="{80866FD8-9462-450E-8081-008997C6A983}" type="presParOf" srcId="{AFD50913-B967-413F-BFFD-01C484A8B1E6}" destId="{C5A3EDF6-A637-46F3-BBD5-C395E4453005}" srcOrd="2" destOrd="0" presId="urn:microsoft.com/office/officeart/2005/8/layout/chevron1"/>
    <dgm:cxn modelId="{FB512F6B-88F6-4401-8848-C66122FB3235}" type="presParOf" srcId="{AFD50913-B967-413F-BFFD-01C484A8B1E6}" destId="{59A3D952-A3C9-4296-82EB-F2649FD12165}" srcOrd="3" destOrd="0" presId="urn:microsoft.com/office/officeart/2005/8/layout/chevron1"/>
    <dgm:cxn modelId="{82CB2B4B-46F6-49DC-B459-6FC8BB217E9E}" type="presParOf" srcId="{AFD50913-B967-413F-BFFD-01C484A8B1E6}" destId="{28290449-80D8-4FD2-AEDE-8DF7340462C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BDDF4-0A1D-4D04-A96D-FEF3CBEAD488}">
      <dsp:nvSpPr>
        <dsp:cNvPr id="0" name=""/>
        <dsp:cNvSpPr/>
      </dsp:nvSpPr>
      <dsp:spPr>
        <a:xfrm>
          <a:off x="0" y="549103"/>
          <a:ext cx="7938656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Introduction &amp; Lab Setup</a:t>
          </a:r>
        </a:p>
      </dsp:txBody>
      <dsp:txXfrm>
        <a:off x="59399" y="608502"/>
        <a:ext cx="7819858" cy="1098002"/>
      </dsp:txXfrm>
    </dsp:sp>
    <dsp:sp modelId="{CCA815EA-8B08-44C8-8102-BEA17B3F10D2}">
      <dsp:nvSpPr>
        <dsp:cNvPr id="0" name=""/>
        <dsp:cNvSpPr/>
      </dsp:nvSpPr>
      <dsp:spPr>
        <a:xfrm>
          <a:off x="0" y="1953103"/>
          <a:ext cx="7938656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 Enumeration</a:t>
          </a:r>
        </a:p>
      </dsp:txBody>
      <dsp:txXfrm>
        <a:off x="59399" y="2012502"/>
        <a:ext cx="7819858" cy="1098002"/>
      </dsp:txXfrm>
    </dsp:sp>
    <dsp:sp modelId="{9D028F10-190E-4871-9931-452D638A2AE4}">
      <dsp:nvSpPr>
        <dsp:cNvPr id="0" name=""/>
        <dsp:cNvSpPr/>
      </dsp:nvSpPr>
      <dsp:spPr>
        <a:xfrm>
          <a:off x="0" y="3357103"/>
          <a:ext cx="7938656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 Credential Grabbing</a:t>
          </a:r>
        </a:p>
      </dsp:txBody>
      <dsp:txXfrm>
        <a:off x="59399" y="3416502"/>
        <a:ext cx="7819858" cy="1098002"/>
      </dsp:txXfrm>
    </dsp:sp>
    <dsp:sp modelId="{AC2D23BE-D5AB-4F1F-8BA3-59D93397BACE}">
      <dsp:nvSpPr>
        <dsp:cNvPr id="0" name=""/>
        <dsp:cNvSpPr/>
      </dsp:nvSpPr>
      <dsp:spPr>
        <a:xfrm>
          <a:off x="0" y="4761103"/>
          <a:ext cx="7938656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Kerberoasting</a:t>
          </a:r>
          <a:endParaRPr lang="en-US" sz="3600" kern="1200" dirty="0"/>
        </a:p>
      </dsp:txBody>
      <dsp:txXfrm>
        <a:off x="59399" y="4820502"/>
        <a:ext cx="7819858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12FAF-FFBF-4927-B135-D72F5C3C94AC}">
      <dsp:nvSpPr>
        <dsp:cNvPr id="0" name=""/>
        <dsp:cNvSpPr/>
      </dsp:nvSpPr>
      <dsp:spPr>
        <a:xfrm>
          <a:off x="3571" y="665219"/>
          <a:ext cx="4351734" cy="17406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CTRL</a:t>
          </a:r>
        </a:p>
      </dsp:txBody>
      <dsp:txXfrm>
        <a:off x="873918" y="665219"/>
        <a:ext cx="2611041" cy="1740693"/>
      </dsp:txXfrm>
    </dsp:sp>
    <dsp:sp modelId="{C5A3EDF6-A637-46F3-BBD5-C395E4453005}">
      <dsp:nvSpPr>
        <dsp:cNvPr id="0" name=""/>
        <dsp:cNvSpPr/>
      </dsp:nvSpPr>
      <dsp:spPr>
        <a:xfrm>
          <a:off x="3920132" y="665219"/>
          <a:ext cx="4351734" cy="17406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ALT</a:t>
          </a:r>
        </a:p>
      </dsp:txBody>
      <dsp:txXfrm>
        <a:off x="4790479" y="665219"/>
        <a:ext cx="2611041" cy="1740693"/>
      </dsp:txXfrm>
    </dsp:sp>
    <dsp:sp modelId="{28290449-80D8-4FD2-AEDE-8DF7340462C7}">
      <dsp:nvSpPr>
        <dsp:cNvPr id="0" name=""/>
        <dsp:cNvSpPr/>
      </dsp:nvSpPr>
      <dsp:spPr>
        <a:xfrm>
          <a:off x="7836693" y="665219"/>
          <a:ext cx="4351734" cy="17406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SHIFT</a:t>
          </a:r>
        </a:p>
      </dsp:txBody>
      <dsp:txXfrm>
        <a:off x="8707040" y="665219"/>
        <a:ext cx="2611041" cy="17406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12FAF-FFBF-4927-B135-D72F5C3C94AC}">
      <dsp:nvSpPr>
        <dsp:cNvPr id="0" name=""/>
        <dsp:cNvSpPr/>
      </dsp:nvSpPr>
      <dsp:spPr>
        <a:xfrm>
          <a:off x="3571" y="665219"/>
          <a:ext cx="4351734" cy="174069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CTRL</a:t>
          </a:r>
        </a:p>
      </dsp:txBody>
      <dsp:txXfrm>
        <a:off x="873918" y="665219"/>
        <a:ext cx="2611041" cy="1740693"/>
      </dsp:txXfrm>
    </dsp:sp>
    <dsp:sp modelId="{C5A3EDF6-A637-46F3-BBD5-C395E4453005}">
      <dsp:nvSpPr>
        <dsp:cNvPr id="0" name=""/>
        <dsp:cNvSpPr/>
      </dsp:nvSpPr>
      <dsp:spPr>
        <a:xfrm>
          <a:off x="3920132" y="665219"/>
          <a:ext cx="4351734" cy="174069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CMD</a:t>
          </a:r>
        </a:p>
      </dsp:txBody>
      <dsp:txXfrm>
        <a:off x="4790479" y="665219"/>
        <a:ext cx="2611041" cy="1740693"/>
      </dsp:txXfrm>
    </dsp:sp>
    <dsp:sp modelId="{28290449-80D8-4FD2-AEDE-8DF7340462C7}">
      <dsp:nvSpPr>
        <dsp:cNvPr id="0" name=""/>
        <dsp:cNvSpPr/>
      </dsp:nvSpPr>
      <dsp:spPr>
        <a:xfrm>
          <a:off x="7836693" y="665219"/>
          <a:ext cx="4351734" cy="174069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SHIFT</a:t>
          </a:r>
        </a:p>
      </dsp:txBody>
      <dsp:txXfrm>
        <a:off x="8707040" y="665219"/>
        <a:ext cx="2611041" cy="1740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7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3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4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2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8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7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361B8-A54A-467F-8B51-69F29CEE871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C6367-1D5B-443A-AC46-227C46638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909AB11-92C2-4B30-BCFE-644B47391B37}"/>
              </a:ext>
            </a:extLst>
          </p:cNvPr>
          <p:cNvSpPr txBox="1">
            <a:spLocks/>
          </p:cNvSpPr>
          <p:nvPr/>
        </p:nvSpPr>
        <p:spPr>
          <a:xfrm>
            <a:off x="-7" y="2952933"/>
            <a:ext cx="9144001" cy="5497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BSides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Orlando 2023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856080-760C-4A80-8CCF-A0F794AA98A5}"/>
              </a:ext>
            </a:extLst>
          </p:cNvPr>
          <p:cNvSpPr txBox="1">
            <a:spLocks/>
          </p:cNvSpPr>
          <p:nvPr/>
        </p:nvSpPr>
        <p:spPr>
          <a:xfrm>
            <a:off x="4185934" y="3907913"/>
            <a:ext cx="4499532" cy="10446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solidFill>
                  <a:srgbClr val="00B0F0"/>
                </a:solidFill>
              </a:rPr>
              <a:t>BRANDON DEVAULT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7C7B708-6954-43E3-B3BB-818C27038990}"/>
              </a:ext>
            </a:extLst>
          </p:cNvPr>
          <p:cNvSpPr txBox="1">
            <a:spLocks/>
          </p:cNvSpPr>
          <p:nvPr/>
        </p:nvSpPr>
        <p:spPr>
          <a:xfrm>
            <a:off x="4185935" y="4807900"/>
            <a:ext cx="5135046" cy="2714767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Principal Security Author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Pluralsight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3200" dirty="0"/>
              <a:t>Cyber Operations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Air National Guard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CCC38DCB-35E4-4EF4-B3D2-02D720BF6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04" y="4361169"/>
            <a:ext cx="3161499" cy="31614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FB125AD-2A87-4DFB-8F44-9C6BA8991F25}"/>
              </a:ext>
            </a:extLst>
          </p:cNvPr>
          <p:cNvSpPr txBox="1">
            <a:spLocks/>
          </p:cNvSpPr>
          <p:nvPr/>
        </p:nvSpPr>
        <p:spPr>
          <a:xfrm>
            <a:off x="0" y="520352"/>
            <a:ext cx="9143999" cy="2344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 Invaders: </a:t>
            </a:r>
            <a:b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0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Unmasking and Defeating</a:t>
            </a:r>
          </a:p>
          <a:p>
            <a:pPr algn="ctr"/>
            <a:r>
              <a:rPr lang="en-US" sz="40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Post-Exploitation Tactics</a:t>
            </a:r>
            <a:endParaRPr lang="en-US" sz="3600" b="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B11F0B6-CAE2-4759-8274-772C0F96276D}"/>
              </a:ext>
            </a:extLst>
          </p:cNvPr>
          <p:cNvSpPr txBox="1">
            <a:spLocks/>
          </p:cNvSpPr>
          <p:nvPr/>
        </p:nvSpPr>
        <p:spPr>
          <a:xfrm>
            <a:off x="-662360" y="8354641"/>
            <a:ext cx="10927238" cy="12857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/in/</a:t>
            </a:r>
            <a:r>
              <a:rPr lang="en-US" sz="3200" dirty="0" err="1">
                <a:solidFill>
                  <a:schemeClr val="bg1"/>
                </a:solidFill>
              </a:rPr>
              <a:t>brandon-devault</a:t>
            </a:r>
            <a:r>
              <a:rPr lang="en-US" sz="3200" dirty="0">
                <a:solidFill>
                  <a:schemeClr val="bg1"/>
                </a:solidFill>
              </a:rPr>
              <a:t>	@DeVaultSecurity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www.devaultsecurity.com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888554-D723-41DD-B74E-BD04CF4C6371}"/>
              </a:ext>
            </a:extLst>
          </p:cNvPr>
          <p:cNvSpPr/>
          <p:nvPr/>
        </p:nvSpPr>
        <p:spPr>
          <a:xfrm>
            <a:off x="2338442" y="505856"/>
            <a:ext cx="4488873" cy="2901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 sitting on a wooden platform&#10;&#10;Description automatically generated">
            <a:extLst>
              <a:ext uri="{FF2B5EF4-FFF2-40B4-BE49-F238E27FC236}">
                <a16:creationId xmlns:a16="http://schemas.microsoft.com/office/drawing/2014/main" id="{1FDE56FE-F86D-DF14-0201-6CBE0E4703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/>
          <a:stretch/>
        </p:blipFill>
        <p:spPr>
          <a:xfrm>
            <a:off x="9320981" y="-203254"/>
            <a:ext cx="10057992" cy="1069350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558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65F194-7D81-711E-03C8-4E8A10CFDE44}"/>
              </a:ext>
            </a:extLst>
          </p:cNvPr>
          <p:cNvSpPr/>
          <p:nvPr/>
        </p:nvSpPr>
        <p:spPr>
          <a:xfrm>
            <a:off x="8963696" y="0"/>
            <a:ext cx="9324303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B7355-14BA-4CE6-9A19-D6316EAE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  <a:endParaRPr lang="en-US" sz="60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9994B-C6FE-EA48-DF8C-3C7A39FA22FD}"/>
              </a:ext>
            </a:extLst>
          </p:cNvPr>
          <p:cNvSpPr/>
          <p:nvPr/>
        </p:nvSpPr>
        <p:spPr>
          <a:xfrm>
            <a:off x="617220" y="547687"/>
            <a:ext cx="365760" cy="19883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B3A76-22EC-C048-9E59-BACFF5C1B12B}"/>
              </a:ext>
            </a:extLst>
          </p:cNvPr>
          <p:cNvSpPr/>
          <p:nvPr/>
        </p:nvSpPr>
        <p:spPr>
          <a:xfrm>
            <a:off x="8780816" y="2400300"/>
            <a:ext cx="365760" cy="5486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629A2-16ED-97C3-7FBA-BDE7805FFF86}"/>
              </a:ext>
            </a:extLst>
          </p:cNvPr>
          <p:cNvSpPr txBox="1"/>
          <p:nvPr/>
        </p:nvSpPr>
        <p:spPr>
          <a:xfrm>
            <a:off x="212862" y="2316133"/>
            <a:ext cx="8146966" cy="4475319"/>
          </a:xfrm>
          <a:prstGeom prst="rect">
            <a:avLst/>
          </a:prstGeom>
        </p:spPr>
        <p:txBody>
          <a:bodyPr vert="horz" lIns="91440" tIns="45720" rIns="91440" bIns="45720" rtlCol="0" anchorCtr="0">
            <a:normAutofit lnSpcReduction="10000"/>
          </a:bodyPr>
          <a:lstStyle/>
          <a:p>
            <a:pPr marL="38099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ym typeface="Arial"/>
            </a:endParaRPr>
          </a:p>
          <a:p>
            <a:pPr marL="38099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ym typeface="Arial"/>
              </a:rPr>
              <a:t>www.devaultsecurity.com</a:t>
            </a:r>
          </a:p>
          <a:p>
            <a:pPr marL="38099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 err="1">
                <a:sym typeface="Arial"/>
              </a:rPr>
              <a:t>linkedin</a:t>
            </a:r>
            <a:r>
              <a:rPr lang="en-US" sz="3300" dirty="0">
                <a:sym typeface="Arial"/>
              </a:rPr>
              <a:t>.	</a:t>
            </a:r>
          </a:p>
          <a:p>
            <a:pPr marL="38099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ym typeface="Arial"/>
              </a:rPr>
              <a:t>twitter.	  		devaultsecurity.com</a:t>
            </a:r>
          </a:p>
          <a:p>
            <a:pPr marL="38099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 err="1">
                <a:sym typeface="Arial"/>
              </a:rPr>
              <a:t>github</a:t>
            </a:r>
            <a:r>
              <a:rPr lang="en-US" sz="3300" dirty="0">
                <a:sym typeface="Arial"/>
              </a:rPr>
              <a:t>.</a:t>
            </a:r>
            <a:br>
              <a:rPr lang="en-US" sz="3300" dirty="0">
                <a:sym typeface="Arial"/>
              </a:rPr>
            </a:br>
            <a:r>
              <a:rPr lang="en-US" sz="3300" dirty="0">
                <a:sym typeface="Arial"/>
              </a:rPr>
              <a:t>	</a:t>
            </a:r>
          </a:p>
          <a:p>
            <a:pPr marL="38099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ym typeface="Arial"/>
              </a:rPr>
              <a:t>brandon-devault@pluralsight.com</a:t>
            </a:r>
          </a:p>
          <a:p>
            <a:pPr marL="38099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ym typeface="Arial"/>
              </a:rPr>
              <a:t>https://app.pluralsight.com/profile/author/brandon-devault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064DF-352C-5BE5-C5EB-A85BC65387F3}"/>
              </a:ext>
            </a:extLst>
          </p:cNvPr>
          <p:cNvSpPr txBox="1"/>
          <p:nvPr/>
        </p:nvSpPr>
        <p:spPr>
          <a:xfrm>
            <a:off x="2190848" y="2812218"/>
            <a:ext cx="9787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Baskerville Old Face" panose="02020602080505020303" pitchFamily="18" charset="0"/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67C201-8BF2-5117-5037-C40DBA30D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456" y="993630"/>
            <a:ext cx="8745682" cy="874568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875317-157A-E0ED-12CB-2D257847E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5" t="38734" r="29676" b="10690"/>
          <a:stretch/>
        </p:blipFill>
        <p:spPr bwMode="auto">
          <a:xfrm>
            <a:off x="2602325" y="6593332"/>
            <a:ext cx="3368040" cy="33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7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D3AA-B555-4AD6-B367-90A31FD6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9" y="411955"/>
            <a:ext cx="9144000" cy="1988345"/>
          </a:xfrm>
        </p:spPr>
        <p:txBody>
          <a:bodyPr/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79EF417-F6A2-4634-BBC4-E8896F79D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4454129"/>
              </p:ext>
            </p:extLst>
          </p:nvPr>
        </p:nvGraphicFramePr>
        <p:xfrm>
          <a:off x="9838112" y="1879995"/>
          <a:ext cx="7938656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369386-1747-4B57-BE8F-A3FB8184961C}"/>
              </a:ext>
            </a:extLst>
          </p:cNvPr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085614-6DD6-4189-BFA1-62146BC2497B}"/>
              </a:ext>
            </a:extLst>
          </p:cNvPr>
          <p:cNvSpPr/>
          <p:nvPr/>
        </p:nvSpPr>
        <p:spPr>
          <a:xfrm>
            <a:off x="8961120" y="2400300"/>
            <a:ext cx="365760" cy="5486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1A4283-DCB1-44CC-B2AB-785F7FFDFF74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4DA01-E739-49B5-5F41-584166D72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690" y="960811"/>
            <a:ext cx="8365374" cy="83653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4766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wearing a garment and headphones&#10;&#10;Description automatically generated">
            <a:extLst>
              <a:ext uri="{FF2B5EF4-FFF2-40B4-BE49-F238E27FC236}">
                <a16:creationId xmlns:a16="http://schemas.microsoft.com/office/drawing/2014/main" id="{F77A6400-ADD5-06FA-C305-7D18F4619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191328"/>
            <a:ext cx="9845040" cy="990434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756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6281BC-DD61-2890-BEA4-57ED4D86AA2D}"/>
              </a:ext>
            </a:extLst>
          </p:cNvPr>
          <p:cNvSpPr txBox="1"/>
          <p:nvPr/>
        </p:nvSpPr>
        <p:spPr>
          <a:xfrm>
            <a:off x="2344386" y="3149898"/>
            <a:ext cx="135992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/>
              <a:t>https://discord.gg/darkkittens</a:t>
            </a:r>
          </a:p>
        </p:txBody>
      </p:sp>
      <p:pic>
        <p:nvPicPr>
          <p:cNvPr id="2050" name="Picture 2" descr="Discord logo and symbol, meaning, history, PNG">
            <a:extLst>
              <a:ext uri="{FF2B5EF4-FFF2-40B4-BE49-F238E27FC236}">
                <a16:creationId xmlns:a16="http://schemas.microsoft.com/office/drawing/2014/main" id="{36FEB08E-B434-92FF-A4A0-3A91A025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580" y="-397480"/>
            <a:ext cx="7482840" cy="420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DBBD39-4B90-EBB5-3195-FBF9A147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73" y="4748670"/>
            <a:ext cx="5220652" cy="52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D9532C-6FED-AE87-9CD1-89DA7486E7D6}"/>
              </a:ext>
            </a:extLst>
          </p:cNvPr>
          <p:cNvSpPr txBox="1"/>
          <p:nvPr/>
        </p:nvSpPr>
        <p:spPr>
          <a:xfrm>
            <a:off x="8823959" y="5466170"/>
            <a:ext cx="88748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/>
              <a:t>Channel:</a:t>
            </a:r>
          </a:p>
          <a:p>
            <a:r>
              <a:rPr lang="en-US" sz="8000" dirty="0"/>
              <a:t>#bsides-orl-2023-active-directory</a:t>
            </a:r>
          </a:p>
        </p:txBody>
      </p:sp>
    </p:spTree>
    <p:extLst>
      <p:ext uri="{BB962C8B-B14F-4D97-AF65-F5344CB8AC3E}">
        <p14:creationId xmlns:p14="http://schemas.microsoft.com/office/powerpoint/2010/main" val="46510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04ECB3-1CF4-4399-9FC7-8CD871787FF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72CF6B-7AE4-4B73-8D10-794012B82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6070487"/>
            <a:ext cx="15773400" cy="30228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38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</a:t>
            </a:r>
            <a:br>
              <a:rPr lang="en-US" sz="138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38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C5D025-9302-879F-B36F-DA929ED3B902}"/>
              </a:ext>
            </a:extLst>
          </p:cNvPr>
          <p:cNvSpPr/>
          <p:nvPr/>
        </p:nvSpPr>
        <p:spPr>
          <a:xfrm>
            <a:off x="0" y="10012680"/>
            <a:ext cx="18288000" cy="2743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24D9CC-AA25-5096-6E14-76AF40BF2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33"/>
          <a:stretch/>
        </p:blipFill>
        <p:spPr bwMode="auto">
          <a:xfrm>
            <a:off x="7162800" y="1034415"/>
            <a:ext cx="39624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2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6858D4-7A1C-A68F-3071-D31EECC1C8BD}"/>
              </a:ext>
            </a:extLst>
          </p:cNvPr>
          <p:cNvSpPr txBox="1">
            <a:spLocks/>
          </p:cNvSpPr>
          <p:nvPr/>
        </p:nvSpPr>
        <p:spPr>
          <a:xfrm>
            <a:off x="444136" y="1803411"/>
            <a:ext cx="7554768" cy="158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 ENV</a:t>
            </a:r>
            <a:endParaRPr lang="en-US" sz="80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3AB99DA-F0DC-2B32-D506-24ADB8E91AC9}"/>
              </a:ext>
            </a:extLst>
          </p:cNvPr>
          <p:cNvSpPr txBox="1">
            <a:spLocks/>
          </p:cNvSpPr>
          <p:nvPr/>
        </p:nvSpPr>
        <p:spPr>
          <a:xfrm>
            <a:off x="9680853" y="1803411"/>
            <a:ext cx="7554768" cy="158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INSTRUCTIONS</a:t>
            </a:r>
            <a:endParaRPr lang="en-US" sz="80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71A53-5213-9DF3-5075-B6AD3BDFA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0" y="4849464"/>
            <a:ext cx="7223760" cy="156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EC9D4E-B2A7-2638-8F11-9791D20D9E98}"/>
              </a:ext>
            </a:extLst>
          </p:cNvPr>
          <p:cNvCxnSpPr/>
          <p:nvPr/>
        </p:nvCxnSpPr>
        <p:spPr>
          <a:xfrm>
            <a:off x="8859473" y="640817"/>
            <a:ext cx="91440" cy="909174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GitHub Logo and symbol, meaning, history, PNG, brand">
            <a:extLst>
              <a:ext uri="{FF2B5EF4-FFF2-40B4-BE49-F238E27FC236}">
                <a16:creationId xmlns:a16="http://schemas.microsoft.com/office/drawing/2014/main" id="{7BD5D0A0-F289-1B32-C16E-BDAF5805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452" y="4006727"/>
            <a:ext cx="5785569" cy="325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1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38D6F715-29D8-B964-04E6-E08FBB272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11" y="605270"/>
            <a:ext cx="14048378" cy="90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D7048-4965-65F1-F13F-43C23BB7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11" y="454890"/>
            <a:ext cx="16204777" cy="3890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1F02C3-E7D7-0A05-C736-EB4BED172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413" y="4480299"/>
            <a:ext cx="11589172" cy="54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1E6BEA-F609-6DBC-2BDA-B6CD5BCD5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962803"/>
              </p:ext>
            </p:extLst>
          </p:nvPr>
        </p:nvGraphicFramePr>
        <p:xfrm>
          <a:off x="3202546" y="2072367"/>
          <a:ext cx="12192000" cy="3071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12955A-8BB0-29EF-BDBD-5C8CB4981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0310"/>
              </p:ext>
            </p:extLst>
          </p:nvPr>
        </p:nvGraphicFramePr>
        <p:xfrm>
          <a:off x="3202546" y="6674955"/>
          <a:ext cx="12192000" cy="3071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E8CAC7F0-66AB-75D1-2AFB-C0F636C7C03A}"/>
              </a:ext>
            </a:extLst>
          </p:cNvPr>
          <p:cNvSpPr txBox="1">
            <a:spLocks/>
          </p:cNvSpPr>
          <p:nvPr/>
        </p:nvSpPr>
        <p:spPr>
          <a:xfrm>
            <a:off x="1257300" y="540913"/>
            <a:ext cx="15773400" cy="2053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b="1" dirty="0">
                <a:solidFill>
                  <a:srgbClr val="366AC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F4A4048-8DC0-583A-9E8D-0A51D85A99CB}"/>
              </a:ext>
            </a:extLst>
          </p:cNvPr>
          <p:cNvSpPr txBox="1">
            <a:spLocks/>
          </p:cNvSpPr>
          <p:nvPr/>
        </p:nvSpPr>
        <p:spPr>
          <a:xfrm>
            <a:off x="1257300" y="5326790"/>
            <a:ext cx="15773400" cy="2053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b="1" dirty="0">
                <a:solidFill>
                  <a:srgbClr val="F474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2785760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1414</TotalTime>
  <Words>114</Words>
  <Application>Microsoft Office PowerPoint</Application>
  <PresentationFormat>Custom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Baskerville Old Face</vt:lpstr>
      <vt:lpstr>Calibri</vt:lpstr>
      <vt:lpstr>Calibri Light</vt:lpstr>
      <vt:lpstr>Open Sans</vt:lpstr>
      <vt:lpstr>Wingdings</vt:lpstr>
      <vt:lpstr>Office Theme</vt:lpstr>
      <vt:lpstr>PowerPoint Presentation</vt:lpstr>
      <vt:lpstr>AGENDA</vt:lpstr>
      <vt:lpstr>PowerPoint Presentation</vt:lpstr>
      <vt:lpstr>PowerPoint Presentation</vt:lpstr>
      <vt:lpstr>LAB SETUP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Irfan</dc:creator>
  <cp:lastModifiedBy>Brandon DeVault</cp:lastModifiedBy>
  <cp:revision>115</cp:revision>
  <dcterms:created xsi:type="dcterms:W3CDTF">2023-09-13T12:29:10Z</dcterms:created>
  <dcterms:modified xsi:type="dcterms:W3CDTF">2023-10-06T02:09:15Z</dcterms:modified>
</cp:coreProperties>
</file>